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DF4B52-2D1F-4205-89E2-4DAB4F91BCF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2818E37-4574-4CCF-A3B0-5680E54133DA}">
      <dgm:prSet phldrT="[Text]"/>
      <dgm:spPr/>
      <dgm:t>
        <a:bodyPr/>
        <a:lstStyle/>
        <a:p>
          <a:r>
            <a:rPr lang="en-US" dirty="0"/>
            <a:t>Requirement Analysis</a:t>
          </a:r>
        </a:p>
      </dgm:t>
    </dgm:pt>
    <dgm:pt modelId="{08B095F1-BB34-43C2-990B-E22A1B895958}" type="parTrans" cxnId="{22CFE609-AFF2-4498-9678-CB47B340A527}">
      <dgm:prSet/>
      <dgm:spPr/>
      <dgm:t>
        <a:bodyPr/>
        <a:lstStyle/>
        <a:p>
          <a:endParaRPr lang="en-US"/>
        </a:p>
      </dgm:t>
    </dgm:pt>
    <dgm:pt modelId="{77169539-02B5-404D-AAAF-C149A66EE904}" type="sibTrans" cxnId="{22CFE609-AFF2-4498-9678-CB47B340A527}">
      <dgm:prSet/>
      <dgm:spPr/>
      <dgm:t>
        <a:bodyPr/>
        <a:lstStyle/>
        <a:p>
          <a:endParaRPr lang="en-US"/>
        </a:p>
      </dgm:t>
    </dgm:pt>
    <dgm:pt modelId="{CD673796-6E3D-4802-98F9-A0A75ED9A3E0}">
      <dgm:prSet phldrT="[Text]"/>
      <dgm:spPr/>
      <dgm:t>
        <a:bodyPr/>
        <a:lstStyle/>
        <a:p>
          <a:r>
            <a:rPr lang="en-US" dirty="0"/>
            <a:t>System Design</a:t>
          </a:r>
        </a:p>
      </dgm:t>
    </dgm:pt>
    <dgm:pt modelId="{F076EE57-B170-4AA9-B138-E1F76FF73ABA}" type="parTrans" cxnId="{F8EEEA66-39A0-419C-8CD5-D760A7B6E680}">
      <dgm:prSet/>
      <dgm:spPr/>
      <dgm:t>
        <a:bodyPr/>
        <a:lstStyle/>
        <a:p>
          <a:endParaRPr lang="en-US"/>
        </a:p>
      </dgm:t>
    </dgm:pt>
    <dgm:pt modelId="{2BD1D570-4C77-4364-A67B-B8FAC77F7E1A}" type="sibTrans" cxnId="{F8EEEA66-39A0-419C-8CD5-D760A7B6E680}">
      <dgm:prSet/>
      <dgm:spPr/>
      <dgm:t>
        <a:bodyPr/>
        <a:lstStyle/>
        <a:p>
          <a:endParaRPr lang="en-US"/>
        </a:p>
      </dgm:t>
    </dgm:pt>
    <dgm:pt modelId="{BDEB8EAD-CA9C-43DC-BD11-39546C7B8A8B}">
      <dgm:prSet phldrT="[Text]"/>
      <dgm:spPr/>
      <dgm:t>
        <a:bodyPr/>
        <a:lstStyle/>
        <a:p>
          <a:r>
            <a:rPr lang="en-US" dirty="0"/>
            <a:t>Implementation</a:t>
          </a:r>
        </a:p>
      </dgm:t>
    </dgm:pt>
    <dgm:pt modelId="{14036A25-8D3A-4D8A-ACF9-E16754A9EE36}" type="parTrans" cxnId="{3B71DBD4-F969-4D94-8343-666C4FD72024}">
      <dgm:prSet/>
      <dgm:spPr/>
      <dgm:t>
        <a:bodyPr/>
        <a:lstStyle/>
        <a:p>
          <a:endParaRPr lang="en-US"/>
        </a:p>
      </dgm:t>
    </dgm:pt>
    <dgm:pt modelId="{4B7E9997-1087-47C5-9774-B995D8105BC5}" type="sibTrans" cxnId="{3B71DBD4-F969-4D94-8343-666C4FD72024}">
      <dgm:prSet/>
      <dgm:spPr/>
      <dgm:t>
        <a:bodyPr/>
        <a:lstStyle/>
        <a:p>
          <a:endParaRPr lang="en-US"/>
        </a:p>
      </dgm:t>
    </dgm:pt>
    <dgm:pt modelId="{9B503CA8-F858-46D6-8E0A-47492ED08A52}">
      <dgm:prSet phldrT="[Text]"/>
      <dgm:spPr/>
      <dgm:t>
        <a:bodyPr/>
        <a:lstStyle/>
        <a:p>
          <a:r>
            <a:rPr lang="en-US" dirty="0"/>
            <a:t>Maintenance</a:t>
          </a:r>
        </a:p>
      </dgm:t>
    </dgm:pt>
    <dgm:pt modelId="{02B43512-B40A-4CC3-8366-014DFB827444}" type="parTrans" cxnId="{597E6BD4-2B25-4CA4-B100-CB6F7870D577}">
      <dgm:prSet/>
      <dgm:spPr/>
      <dgm:t>
        <a:bodyPr/>
        <a:lstStyle/>
        <a:p>
          <a:endParaRPr lang="en-US"/>
        </a:p>
      </dgm:t>
    </dgm:pt>
    <dgm:pt modelId="{713B3C42-3D22-460A-99E7-D28B3D68217D}" type="sibTrans" cxnId="{597E6BD4-2B25-4CA4-B100-CB6F7870D577}">
      <dgm:prSet/>
      <dgm:spPr/>
      <dgm:t>
        <a:bodyPr/>
        <a:lstStyle/>
        <a:p>
          <a:endParaRPr lang="en-US"/>
        </a:p>
      </dgm:t>
    </dgm:pt>
    <dgm:pt modelId="{75F03373-FA89-4D8B-8FC4-92276090F1C9}">
      <dgm:prSet phldrT="[Text]"/>
      <dgm:spPr/>
      <dgm:t>
        <a:bodyPr/>
        <a:lstStyle/>
        <a:p>
          <a:r>
            <a:rPr lang="en-US" dirty="0"/>
            <a:t>Testing</a:t>
          </a:r>
        </a:p>
      </dgm:t>
    </dgm:pt>
    <dgm:pt modelId="{549E6C45-87D8-45D6-BF58-8366B859D02A}" type="parTrans" cxnId="{D5516DF5-43DD-49EF-B1F0-F7DF8CBC7377}">
      <dgm:prSet/>
      <dgm:spPr/>
      <dgm:t>
        <a:bodyPr/>
        <a:lstStyle/>
        <a:p>
          <a:endParaRPr lang="en-US"/>
        </a:p>
      </dgm:t>
    </dgm:pt>
    <dgm:pt modelId="{B7E8CBC9-80CD-41EA-8B68-5CFB388B71FA}" type="sibTrans" cxnId="{D5516DF5-43DD-49EF-B1F0-F7DF8CBC7377}">
      <dgm:prSet/>
      <dgm:spPr/>
      <dgm:t>
        <a:bodyPr/>
        <a:lstStyle/>
        <a:p>
          <a:endParaRPr lang="en-US"/>
        </a:p>
      </dgm:t>
    </dgm:pt>
    <dgm:pt modelId="{C8ABE69F-A934-4B9B-89D2-D68BDA748F75}">
      <dgm:prSet phldrT="[Text]"/>
      <dgm:spPr/>
      <dgm:t>
        <a:bodyPr/>
        <a:lstStyle/>
        <a:p>
          <a:r>
            <a:rPr lang="en-US" dirty="0"/>
            <a:t>Deployment</a:t>
          </a:r>
        </a:p>
      </dgm:t>
    </dgm:pt>
    <dgm:pt modelId="{43A99C24-F86C-45CC-844C-B5EBA047BE40}" type="parTrans" cxnId="{778640DE-ACFA-45ED-BD4E-3C377DA83158}">
      <dgm:prSet/>
      <dgm:spPr/>
      <dgm:t>
        <a:bodyPr/>
        <a:lstStyle/>
        <a:p>
          <a:endParaRPr lang="en-US"/>
        </a:p>
      </dgm:t>
    </dgm:pt>
    <dgm:pt modelId="{31784F5F-8614-4FB8-A02D-6610316BAA34}" type="sibTrans" cxnId="{778640DE-ACFA-45ED-BD4E-3C377DA83158}">
      <dgm:prSet/>
      <dgm:spPr/>
      <dgm:t>
        <a:bodyPr/>
        <a:lstStyle/>
        <a:p>
          <a:endParaRPr lang="en-US"/>
        </a:p>
      </dgm:t>
    </dgm:pt>
    <dgm:pt modelId="{0654FB52-7658-4CFD-AEAF-52FC0CC6A721}" type="pres">
      <dgm:prSet presAssocID="{D4DF4B52-2D1F-4205-89E2-4DAB4F91BCF7}" presName="rootnode" presStyleCnt="0">
        <dgm:presLayoutVars>
          <dgm:chMax/>
          <dgm:chPref/>
          <dgm:dir/>
          <dgm:animLvl val="lvl"/>
        </dgm:presLayoutVars>
      </dgm:prSet>
      <dgm:spPr/>
    </dgm:pt>
    <dgm:pt modelId="{41E6AB64-0AC3-4DE1-894A-94A7E88B9F94}" type="pres">
      <dgm:prSet presAssocID="{22818E37-4574-4CCF-A3B0-5680E54133DA}" presName="composite" presStyleCnt="0"/>
      <dgm:spPr/>
    </dgm:pt>
    <dgm:pt modelId="{F3ECB9DC-2C17-4BDC-8278-D3E1CCDD4FC9}" type="pres">
      <dgm:prSet presAssocID="{22818E37-4574-4CCF-A3B0-5680E54133DA}" presName="bentUpArrow1" presStyleLbl="alignImgPlace1" presStyleIdx="0" presStyleCnt="5"/>
      <dgm:spPr/>
    </dgm:pt>
    <dgm:pt modelId="{8D529112-765E-42B8-96D0-EED31F59DB49}" type="pres">
      <dgm:prSet presAssocID="{22818E37-4574-4CCF-A3B0-5680E54133DA}" presName="ParentText" presStyleLbl="node1" presStyleIdx="0" presStyleCnt="6">
        <dgm:presLayoutVars>
          <dgm:chMax val="1"/>
          <dgm:chPref val="1"/>
          <dgm:bulletEnabled val="1"/>
        </dgm:presLayoutVars>
      </dgm:prSet>
      <dgm:spPr/>
    </dgm:pt>
    <dgm:pt modelId="{7997E465-F805-446E-9990-B9B16F7DDE21}" type="pres">
      <dgm:prSet presAssocID="{22818E37-4574-4CCF-A3B0-5680E54133DA}" presName="ChildText" presStyleLbl="revTx" presStyleIdx="0" presStyleCnt="5">
        <dgm:presLayoutVars>
          <dgm:chMax val="0"/>
          <dgm:chPref val="0"/>
          <dgm:bulletEnabled val="1"/>
        </dgm:presLayoutVars>
      </dgm:prSet>
      <dgm:spPr/>
    </dgm:pt>
    <dgm:pt modelId="{1409B8CD-5F14-47B0-AD40-92CF29B53A53}" type="pres">
      <dgm:prSet presAssocID="{77169539-02B5-404D-AAAF-C149A66EE904}" presName="sibTrans" presStyleCnt="0"/>
      <dgm:spPr/>
    </dgm:pt>
    <dgm:pt modelId="{E8DA03D5-D2D0-42EF-A50E-E4F5387AFE7A}" type="pres">
      <dgm:prSet presAssocID="{CD673796-6E3D-4802-98F9-A0A75ED9A3E0}" presName="composite" presStyleCnt="0"/>
      <dgm:spPr/>
    </dgm:pt>
    <dgm:pt modelId="{80B9408D-65CE-471E-AB1D-D7D7856BA538}" type="pres">
      <dgm:prSet presAssocID="{CD673796-6E3D-4802-98F9-A0A75ED9A3E0}" presName="bentUpArrow1" presStyleLbl="alignImgPlace1" presStyleIdx="1" presStyleCnt="5"/>
      <dgm:spPr/>
    </dgm:pt>
    <dgm:pt modelId="{E2A4CB37-2C01-444B-A7DC-0BE5CE4D2911}" type="pres">
      <dgm:prSet presAssocID="{CD673796-6E3D-4802-98F9-A0A75ED9A3E0}" presName="ParentText" presStyleLbl="node1" presStyleIdx="1" presStyleCnt="6">
        <dgm:presLayoutVars>
          <dgm:chMax val="1"/>
          <dgm:chPref val="1"/>
          <dgm:bulletEnabled val="1"/>
        </dgm:presLayoutVars>
      </dgm:prSet>
      <dgm:spPr/>
    </dgm:pt>
    <dgm:pt modelId="{9A5D90C6-C718-455A-8D1F-6FAAC22511D0}" type="pres">
      <dgm:prSet presAssocID="{CD673796-6E3D-4802-98F9-A0A75ED9A3E0}" presName="ChildText" presStyleLbl="revTx" presStyleIdx="1" presStyleCnt="5">
        <dgm:presLayoutVars>
          <dgm:chMax val="0"/>
          <dgm:chPref val="0"/>
          <dgm:bulletEnabled val="1"/>
        </dgm:presLayoutVars>
      </dgm:prSet>
      <dgm:spPr/>
    </dgm:pt>
    <dgm:pt modelId="{169D2B26-CEE7-42B1-AE5B-53741EDE483A}" type="pres">
      <dgm:prSet presAssocID="{2BD1D570-4C77-4364-A67B-B8FAC77F7E1A}" presName="sibTrans" presStyleCnt="0"/>
      <dgm:spPr/>
    </dgm:pt>
    <dgm:pt modelId="{378CA1C6-34FF-4C9E-AC1A-4E57C4B126AA}" type="pres">
      <dgm:prSet presAssocID="{BDEB8EAD-CA9C-43DC-BD11-39546C7B8A8B}" presName="composite" presStyleCnt="0"/>
      <dgm:spPr/>
    </dgm:pt>
    <dgm:pt modelId="{FD01B5E3-792A-45C5-A89F-73D9D8469C2D}" type="pres">
      <dgm:prSet presAssocID="{BDEB8EAD-CA9C-43DC-BD11-39546C7B8A8B}" presName="bentUpArrow1" presStyleLbl="alignImgPlace1" presStyleIdx="2" presStyleCnt="5"/>
      <dgm:spPr/>
    </dgm:pt>
    <dgm:pt modelId="{D25733CF-AA51-4F6B-ACEE-744DC4FBA280}" type="pres">
      <dgm:prSet presAssocID="{BDEB8EAD-CA9C-43DC-BD11-39546C7B8A8B}" presName="ParentText" presStyleLbl="node1" presStyleIdx="2" presStyleCnt="6">
        <dgm:presLayoutVars>
          <dgm:chMax val="1"/>
          <dgm:chPref val="1"/>
          <dgm:bulletEnabled val="1"/>
        </dgm:presLayoutVars>
      </dgm:prSet>
      <dgm:spPr/>
    </dgm:pt>
    <dgm:pt modelId="{B3F1493D-140B-4540-AB90-0C12A9B8E2AF}" type="pres">
      <dgm:prSet presAssocID="{BDEB8EAD-CA9C-43DC-BD11-39546C7B8A8B}" presName="ChildText" presStyleLbl="revTx" presStyleIdx="2" presStyleCnt="5">
        <dgm:presLayoutVars>
          <dgm:chMax val="0"/>
          <dgm:chPref val="0"/>
          <dgm:bulletEnabled val="1"/>
        </dgm:presLayoutVars>
      </dgm:prSet>
      <dgm:spPr/>
    </dgm:pt>
    <dgm:pt modelId="{1E2D4FBD-AED5-425D-94BE-1EACF2EDFDA4}" type="pres">
      <dgm:prSet presAssocID="{4B7E9997-1087-47C5-9774-B995D8105BC5}" presName="sibTrans" presStyleCnt="0"/>
      <dgm:spPr/>
    </dgm:pt>
    <dgm:pt modelId="{836955C7-C3D8-4280-9AA6-6C6AB8D23C89}" type="pres">
      <dgm:prSet presAssocID="{75F03373-FA89-4D8B-8FC4-92276090F1C9}" presName="composite" presStyleCnt="0"/>
      <dgm:spPr/>
    </dgm:pt>
    <dgm:pt modelId="{7B525BC2-652C-46D6-A1E1-E07E08216456}" type="pres">
      <dgm:prSet presAssocID="{75F03373-FA89-4D8B-8FC4-92276090F1C9}" presName="bentUpArrow1" presStyleLbl="alignImgPlace1" presStyleIdx="3" presStyleCnt="5"/>
      <dgm:spPr/>
    </dgm:pt>
    <dgm:pt modelId="{0A64D16A-31F4-4A7D-8FFB-0F90476EA804}" type="pres">
      <dgm:prSet presAssocID="{75F03373-FA89-4D8B-8FC4-92276090F1C9}" presName="ParentText" presStyleLbl="node1" presStyleIdx="3" presStyleCnt="6">
        <dgm:presLayoutVars>
          <dgm:chMax val="1"/>
          <dgm:chPref val="1"/>
          <dgm:bulletEnabled val="1"/>
        </dgm:presLayoutVars>
      </dgm:prSet>
      <dgm:spPr/>
    </dgm:pt>
    <dgm:pt modelId="{BC80A8D8-E144-4E33-B488-428C3B2A0854}" type="pres">
      <dgm:prSet presAssocID="{75F03373-FA89-4D8B-8FC4-92276090F1C9}" presName="ChildText" presStyleLbl="revTx" presStyleIdx="3" presStyleCnt="5">
        <dgm:presLayoutVars>
          <dgm:chMax val="0"/>
          <dgm:chPref val="0"/>
          <dgm:bulletEnabled val="1"/>
        </dgm:presLayoutVars>
      </dgm:prSet>
      <dgm:spPr/>
    </dgm:pt>
    <dgm:pt modelId="{F7D5C1A1-99DC-4BFA-85C3-56A132DBBC03}" type="pres">
      <dgm:prSet presAssocID="{B7E8CBC9-80CD-41EA-8B68-5CFB388B71FA}" presName="sibTrans" presStyleCnt="0"/>
      <dgm:spPr/>
    </dgm:pt>
    <dgm:pt modelId="{784A7D65-07F0-47B8-9761-940FD6C4AEBD}" type="pres">
      <dgm:prSet presAssocID="{C8ABE69F-A934-4B9B-89D2-D68BDA748F75}" presName="composite" presStyleCnt="0"/>
      <dgm:spPr/>
    </dgm:pt>
    <dgm:pt modelId="{75BC0B12-101F-4668-B7D8-7FA20DE25F90}" type="pres">
      <dgm:prSet presAssocID="{C8ABE69F-A934-4B9B-89D2-D68BDA748F75}" presName="bentUpArrow1" presStyleLbl="alignImgPlace1" presStyleIdx="4" presStyleCnt="5"/>
      <dgm:spPr/>
    </dgm:pt>
    <dgm:pt modelId="{BD3A843F-B30F-4429-AD8A-9B6CD5490D64}" type="pres">
      <dgm:prSet presAssocID="{C8ABE69F-A934-4B9B-89D2-D68BDA748F75}" presName="ParentText" presStyleLbl="node1" presStyleIdx="4" presStyleCnt="6">
        <dgm:presLayoutVars>
          <dgm:chMax val="1"/>
          <dgm:chPref val="1"/>
          <dgm:bulletEnabled val="1"/>
        </dgm:presLayoutVars>
      </dgm:prSet>
      <dgm:spPr/>
    </dgm:pt>
    <dgm:pt modelId="{B024CF3D-8C7D-4466-AC77-5207D392B4DD}" type="pres">
      <dgm:prSet presAssocID="{C8ABE69F-A934-4B9B-89D2-D68BDA748F75}" presName="ChildText" presStyleLbl="revTx" presStyleIdx="4" presStyleCnt="5">
        <dgm:presLayoutVars>
          <dgm:chMax val="0"/>
          <dgm:chPref val="0"/>
          <dgm:bulletEnabled val="1"/>
        </dgm:presLayoutVars>
      </dgm:prSet>
      <dgm:spPr/>
    </dgm:pt>
    <dgm:pt modelId="{6A6A5C8B-CE45-4096-BFA9-AF36F8F0BA97}" type="pres">
      <dgm:prSet presAssocID="{31784F5F-8614-4FB8-A02D-6610316BAA34}" presName="sibTrans" presStyleCnt="0"/>
      <dgm:spPr/>
    </dgm:pt>
    <dgm:pt modelId="{DD0B0326-597A-4F04-895A-ACD6D504413F}" type="pres">
      <dgm:prSet presAssocID="{9B503CA8-F858-46D6-8E0A-47492ED08A52}" presName="composite" presStyleCnt="0"/>
      <dgm:spPr/>
    </dgm:pt>
    <dgm:pt modelId="{494612DF-FDCD-4089-987A-5A073F7A8132}" type="pres">
      <dgm:prSet presAssocID="{9B503CA8-F858-46D6-8E0A-47492ED08A52}" presName="ParentText" presStyleLbl="node1" presStyleIdx="5" presStyleCnt="6">
        <dgm:presLayoutVars>
          <dgm:chMax val="1"/>
          <dgm:chPref val="1"/>
          <dgm:bulletEnabled val="1"/>
        </dgm:presLayoutVars>
      </dgm:prSet>
      <dgm:spPr/>
    </dgm:pt>
  </dgm:ptLst>
  <dgm:cxnLst>
    <dgm:cxn modelId="{22CFE609-AFF2-4498-9678-CB47B340A527}" srcId="{D4DF4B52-2D1F-4205-89E2-4DAB4F91BCF7}" destId="{22818E37-4574-4CCF-A3B0-5680E54133DA}" srcOrd="0" destOrd="0" parTransId="{08B095F1-BB34-43C2-990B-E22A1B895958}" sibTransId="{77169539-02B5-404D-AAAF-C149A66EE904}"/>
    <dgm:cxn modelId="{974EE92F-AA22-49B6-8826-C4FF9898E73D}" type="presOf" srcId="{75F03373-FA89-4D8B-8FC4-92276090F1C9}" destId="{0A64D16A-31F4-4A7D-8FFB-0F90476EA804}" srcOrd="0" destOrd="0" presId="urn:microsoft.com/office/officeart/2005/8/layout/StepDownProcess"/>
    <dgm:cxn modelId="{FBE90C36-140F-45CF-8C7B-D1382EBB7684}" type="presOf" srcId="{CD673796-6E3D-4802-98F9-A0A75ED9A3E0}" destId="{E2A4CB37-2C01-444B-A7DC-0BE5CE4D2911}" srcOrd="0" destOrd="0" presId="urn:microsoft.com/office/officeart/2005/8/layout/StepDownProcess"/>
    <dgm:cxn modelId="{A6FFDD66-41E1-46C3-88F0-DCE7B25017E3}" type="presOf" srcId="{9B503CA8-F858-46D6-8E0A-47492ED08A52}" destId="{494612DF-FDCD-4089-987A-5A073F7A8132}" srcOrd="0" destOrd="0" presId="urn:microsoft.com/office/officeart/2005/8/layout/StepDownProcess"/>
    <dgm:cxn modelId="{F8EEEA66-39A0-419C-8CD5-D760A7B6E680}" srcId="{D4DF4B52-2D1F-4205-89E2-4DAB4F91BCF7}" destId="{CD673796-6E3D-4802-98F9-A0A75ED9A3E0}" srcOrd="1" destOrd="0" parTransId="{F076EE57-B170-4AA9-B138-E1F76FF73ABA}" sibTransId="{2BD1D570-4C77-4364-A67B-B8FAC77F7E1A}"/>
    <dgm:cxn modelId="{81050152-7CC9-457A-A343-E967A02D468F}" type="presOf" srcId="{C8ABE69F-A934-4B9B-89D2-D68BDA748F75}" destId="{BD3A843F-B30F-4429-AD8A-9B6CD5490D64}" srcOrd="0" destOrd="0" presId="urn:microsoft.com/office/officeart/2005/8/layout/StepDownProcess"/>
    <dgm:cxn modelId="{9747BD57-B000-4B6E-B473-73912E7157AB}" type="presOf" srcId="{22818E37-4574-4CCF-A3B0-5680E54133DA}" destId="{8D529112-765E-42B8-96D0-EED31F59DB49}" srcOrd="0" destOrd="0" presId="urn:microsoft.com/office/officeart/2005/8/layout/StepDownProcess"/>
    <dgm:cxn modelId="{C2FADB8F-78F5-479E-84C4-1AB3FFE429D8}" type="presOf" srcId="{BDEB8EAD-CA9C-43DC-BD11-39546C7B8A8B}" destId="{D25733CF-AA51-4F6B-ACEE-744DC4FBA280}" srcOrd="0" destOrd="0" presId="urn:microsoft.com/office/officeart/2005/8/layout/StepDownProcess"/>
    <dgm:cxn modelId="{1E2712BA-8892-4EE6-A3AD-F310C3BE06A0}" type="presOf" srcId="{D4DF4B52-2D1F-4205-89E2-4DAB4F91BCF7}" destId="{0654FB52-7658-4CFD-AEAF-52FC0CC6A721}" srcOrd="0" destOrd="0" presId="urn:microsoft.com/office/officeart/2005/8/layout/StepDownProcess"/>
    <dgm:cxn modelId="{597E6BD4-2B25-4CA4-B100-CB6F7870D577}" srcId="{D4DF4B52-2D1F-4205-89E2-4DAB4F91BCF7}" destId="{9B503CA8-F858-46D6-8E0A-47492ED08A52}" srcOrd="5" destOrd="0" parTransId="{02B43512-B40A-4CC3-8366-014DFB827444}" sibTransId="{713B3C42-3D22-460A-99E7-D28B3D68217D}"/>
    <dgm:cxn modelId="{3B71DBD4-F969-4D94-8343-666C4FD72024}" srcId="{D4DF4B52-2D1F-4205-89E2-4DAB4F91BCF7}" destId="{BDEB8EAD-CA9C-43DC-BD11-39546C7B8A8B}" srcOrd="2" destOrd="0" parTransId="{14036A25-8D3A-4D8A-ACF9-E16754A9EE36}" sibTransId="{4B7E9997-1087-47C5-9774-B995D8105BC5}"/>
    <dgm:cxn modelId="{778640DE-ACFA-45ED-BD4E-3C377DA83158}" srcId="{D4DF4B52-2D1F-4205-89E2-4DAB4F91BCF7}" destId="{C8ABE69F-A934-4B9B-89D2-D68BDA748F75}" srcOrd="4" destOrd="0" parTransId="{43A99C24-F86C-45CC-844C-B5EBA047BE40}" sibTransId="{31784F5F-8614-4FB8-A02D-6610316BAA34}"/>
    <dgm:cxn modelId="{D5516DF5-43DD-49EF-B1F0-F7DF8CBC7377}" srcId="{D4DF4B52-2D1F-4205-89E2-4DAB4F91BCF7}" destId="{75F03373-FA89-4D8B-8FC4-92276090F1C9}" srcOrd="3" destOrd="0" parTransId="{549E6C45-87D8-45D6-BF58-8366B859D02A}" sibTransId="{B7E8CBC9-80CD-41EA-8B68-5CFB388B71FA}"/>
    <dgm:cxn modelId="{33906C2E-E068-4BEC-B833-62B62D74342C}" type="presParOf" srcId="{0654FB52-7658-4CFD-AEAF-52FC0CC6A721}" destId="{41E6AB64-0AC3-4DE1-894A-94A7E88B9F94}" srcOrd="0" destOrd="0" presId="urn:microsoft.com/office/officeart/2005/8/layout/StepDownProcess"/>
    <dgm:cxn modelId="{477B3A8C-9DB9-40E8-92F5-1DA81E89AEF2}" type="presParOf" srcId="{41E6AB64-0AC3-4DE1-894A-94A7E88B9F94}" destId="{F3ECB9DC-2C17-4BDC-8278-D3E1CCDD4FC9}" srcOrd="0" destOrd="0" presId="urn:microsoft.com/office/officeart/2005/8/layout/StepDownProcess"/>
    <dgm:cxn modelId="{F9239287-5B34-4C9A-A153-C50C712B5D77}" type="presParOf" srcId="{41E6AB64-0AC3-4DE1-894A-94A7E88B9F94}" destId="{8D529112-765E-42B8-96D0-EED31F59DB49}" srcOrd="1" destOrd="0" presId="urn:microsoft.com/office/officeart/2005/8/layout/StepDownProcess"/>
    <dgm:cxn modelId="{0C9D02A8-0F74-48CC-B433-AF07240F2BCF}" type="presParOf" srcId="{41E6AB64-0AC3-4DE1-894A-94A7E88B9F94}" destId="{7997E465-F805-446E-9990-B9B16F7DDE21}" srcOrd="2" destOrd="0" presId="urn:microsoft.com/office/officeart/2005/8/layout/StepDownProcess"/>
    <dgm:cxn modelId="{4B6DA145-B149-4A96-84DD-5CF6ACF754E5}" type="presParOf" srcId="{0654FB52-7658-4CFD-AEAF-52FC0CC6A721}" destId="{1409B8CD-5F14-47B0-AD40-92CF29B53A53}" srcOrd="1" destOrd="0" presId="urn:microsoft.com/office/officeart/2005/8/layout/StepDownProcess"/>
    <dgm:cxn modelId="{0A27390C-7688-4794-BC8B-1EBCDDF89005}" type="presParOf" srcId="{0654FB52-7658-4CFD-AEAF-52FC0CC6A721}" destId="{E8DA03D5-D2D0-42EF-A50E-E4F5387AFE7A}" srcOrd="2" destOrd="0" presId="urn:microsoft.com/office/officeart/2005/8/layout/StepDownProcess"/>
    <dgm:cxn modelId="{F03C17B6-41E7-4EB1-9172-0DA1EF154077}" type="presParOf" srcId="{E8DA03D5-D2D0-42EF-A50E-E4F5387AFE7A}" destId="{80B9408D-65CE-471E-AB1D-D7D7856BA538}" srcOrd="0" destOrd="0" presId="urn:microsoft.com/office/officeart/2005/8/layout/StepDownProcess"/>
    <dgm:cxn modelId="{F4FA26E0-2DFA-4997-A856-73BA36223352}" type="presParOf" srcId="{E8DA03D5-D2D0-42EF-A50E-E4F5387AFE7A}" destId="{E2A4CB37-2C01-444B-A7DC-0BE5CE4D2911}" srcOrd="1" destOrd="0" presId="urn:microsoft.com/office/officeart/2005/8/layout/StepDownProcess"/>
    <dgm:cxn modelId="{495BC927-F7EA-47AD-88AF-CF7B51498275}" type="presParOf" srcId="{E8DA03D5-D2D0-42EF-A50E-E4F5387AFE7A}" destId="{9A5D90C6-C718-455A-8D1F-6FAAC22511D0}" srcOrd="2" destOrd="0" presId="urn:microsoft.com/office/officeart/2005/8/layout/StepDownProcess"/>
    <dgm:cxn modelId="{3F19F3FD-C292-423E-8319-BFA3F12AD181}" type="presParOf" srcId="{0654FB52-7658-4CFD-AEAF-52FC0CC6A721}" destId="{169D2B26-CEE7-42B1-AE5B-53741EDE483A}" srcOrd="3" destOrd="0" presId="urn:microsoft.com/office/officeart/2005/8/layout/StepDownProcess"/>
    <dgm:cxn modelId="{974DB892-A7F0-479C-8537-09B7200928D7}" type="presParOf" srcId="{0654FB52-7658-4CFD-AEAF-52FC0CC6A721}" destId="{378CA1C6-34FF-4C9E-AC1A-4E57C4B126AA}" srcOrd="4" destOrd="0" presId="urn:microsoft.com/office/officeart/2005/8/layout/StepDownProcess"/>
    <dgm:cxn modelId="{7640BAC1-7671-40BC-9E67-7AA11A2E8B69}" type="presParOf" srcId="{378CA1C6-34FF-4C9E-AC1A-4E57C4B126AA}" destId="{FD01B5E3-792A-45C5-A89F-73D9D8469C2D}" srcOrd="0" destOrd="0" presId="urn:microsoft.com/office/officeart/2005/8/layout/StepDownProcess"/>
    <dgm:cxn modelId="{058BA762-3645-400E-B2B0-332A56656F76}" type="presParOf" srcId="{378CA1C6-34FF-4C9E-AC1A-4E57C4B126AA}" destId="{D25733CF-AA51-4F6B-ACEE-744DC4FBA280}" srcOrd="1" destOrd="0" presId="urn:microsoft.com/office/officeart/2005/8/layout/StepDownProcess"/>
    <dgm:cxn modelId="{CE32135F-5254-4C0E-B7F2-245DEE8F5020}" type="presParOf" srcId="{378CA1C6-34FF-4C9E-AC1A-4E57C4B126AA}" destId="{B3F1493D-140B-4540-AB90-0C12A9B8E2AF}" srcOrd="2" destOrd="0" presId="urn:microsoft.com/office/officeart/2005/8/layout/StepDownProcess"/>
    <dgm:cxn modelId="{7FE9F38C-216A-4588-ABCB-AACB85C792F8}" type="presParOf" srcId="{0654FB52-7658-4CFD-AEAF-52FC0CC6A721}" destId="{1E2D4FBD-AED5-425D-94BE-1EACF2EDFDA4}" srcOrd="5" destOrd="0" presId="urn:microsoft.com/office/officeart/2005/8/layout/StepDownProcess"/>
    <dgm:cxn modelId="{E522B8DD-2756-43A4-BA6C-B18E0871E0BE}" type="presParOf" srcId="{0654FB52-7658-4CFD-AEAF-52FC0CC6A721}" destId="{836955C7-C3D8-4280-9AA6-6C6AB8D23C89}" srcOrd="6" destOrd="0" presId="urn:microsoft.com/office/officeart/2005/8/layout/StepDownProcess"/>
    <dgm:cxn modelId="{809500FA-94A3-4A2B-9F40-4132F2B76276}" type="presParOf" srcId="{836955C7-C3D8-4280-9AA6-6C6AB8D23C89}" destId="{7B525BC2-652C-46D6-A1E1-E07E08216456}" srcOrd="0" destOrd="0" presId="urn:microsoft.com/office/officeart/2005/8/layout/StepDownProcess"/>
    <dgm:cxn modelId="{FA1E81D0-CAB4-43F5-AE63-DAB3E788DC40}" type="presParOf" srcId="{836955C7-C3D8-4280-9AA6-6C6AB8D23C89}" destId="{0A64D16A-31F4-4A7D-8FFB-0F90476EA804}" srcOrd="1" destOrd="0" presId="urn:microsoft.com/office/officeart/2005/8/layout/StepDownProcess"/>
    <dgm:cxn modelId="{DF23599E-C84D-4281-AD00-330C8D44BC44}" type="presParOf" srcId="{836955C7-C3D8-4280-9AA6-6C6AB8D23C89}" destId="{BC80A8D8-E144-4E33-B488-428C3B2A0854}" srcOrd="2" destOrd="0" presId="urn:microsoft.com/office/officeart/2005/8/layout/StepDownProcess"/>
    <dgm:cxn modelId="{5DCFC78B-97FF-48EF-B214-CF38CDED89DB}" type="presParOf" srcId="{0654FB52-7658-4CFD-AEAF-52FC0CC6A721}" destId="{F7D5C1A1-99DC-4BFA-85C3-56A132DBBC03}" srcOrd="7" destOrd="0" presId="urn:microsoft.com/office/officeart/2005/8/layout/StepDownProcess"/>
    <dgm:cxn modelId="{10EEBD44-33B2-4780-853E-8C53C823DB6F}" type="presParOf" srcId="{0654FB52-7658-4CFD-AEAF-52FC0CC6A721}" destId="{784A7D65-07F0-47B8-9761-940FD6C4AEBD}" srcOrd="8" destOrd="0" presId="urn:microsoft.com/office/officeart/2005/8/layout/StepDownProcess"/>
    <dgm:cxn modelId="{4C634606-9D2B-4F3F-8468-C29C28B3A261}" type="presParOf" srcId="{784A7D65-07F0-47B8-9761-940FD6C4AEBD}" destId="{75BC0B12-101F-4668-B7D8-7FA20DE25F90}" srcOrd="0" destOrd="0" presId="urn:microsoft.com/office/officeart/2005/8/layout/StepDownProcess"/>
    <dgm:cxn modelId="{67693270-3FE3-4567-B171-7644E369BBEA}" type="presParOf" srcId="{784A7D65-07F0-47B8-9761-940FD6C4AEBD}" destId="{BD3A843F-B30F-4429-AD8A-9B6CD5490D64}" srcOrd="1" destOrd="0" presId="urn:microsoft.com/office/officeart/2005/8/layout/StepDownProcess"/>
    <dgm:cxn modelId="{51FEC0B9-BF5A-4921-BC48-F10550606C75}" type="presParOf" srcId="{784A7D65-07F0-47B8-9761-940FD6C4AEBD}" destId="{B024CF3D-8C7D-4466-AC77-5207D392B4DD}" srcOrd="2" destOrd="0" presId="urn:microsoft.com/office/officeart/2005/8/layout/StepDownProcess"/>
    <dgm:cxn modelId="{E3607AD1-30ED-41F1-8EC5-1EC34AAA8BB6}" type="presParOf" srcId="{0654FB52-7658-4CFD-AEAF-52FC0CC6A721}" destId="{6A6A5C8B-CE45-4096-BFA9-AF36F8F0BA97}" srcOrd="9" destOrd="0" presId="urn:microsoft.com/office/officeart/2005/8/layout/StepDownProcess"/>
    <dgm:cxn modelId="{6F381C15-0A0A-472E-9A21-D9AE7C7C9615}" type="presParOf" srcId="{0654FB52-7658-4CFD-AEAF-52FC0CC6A721}" destId="{DD0B0326-597A-4F04-895A-ACD6D504413F}" srcOrd="10" destOrd="0" presId="urn:microsoft.com/office/officeart/2005/8/layout/StepDownProcess"/>
    <dgm:cxn modelId="{C653FE1C-3F0F-42DA-AD59-BA444A36AD71}" type="presParOf" srcId="{DD0B0326-597A-4F04-895A-ACD6D504413F}" destId="{494612DF-FDCD-4089-987A-5A073F7A8132}"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CB9DC-2C17-4BDC-8278-D3E1CCDD4FC9}">
      <dsp:nvSpPr>
        <dsp:cNvPr id="0" name=""/>
        <dsp:cNvSpPr/>
      </dsp:nvSpPr>
      <dsp:spPr>
        <a:xfrm rot="5400000">
          <a:off x="1655716" y="989478"/>
          <a:ext cx="851719" cy="96965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529112-765E-42B8-96D0-EED31F59DB49}">
      <dsp:nvSpPr>
        <dsp:cNvPr id="0" name=""/>
        <dsp:cNvSpPr/>
      </dsp:nvSpPr>
      <dsp:spPr>
        <a:xfrm>
          <a:off x="1430062" y="45330"/>
          <a:ext cx="1433793" cy="10036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Requirement Analysis</a:t>
          </a:r>
        </a:p>
      </dsp:txBody>
      <dsp:txXfrm>
        <a:off x="1479063" y="94331"/>
        <a:ext cx="1335791" cy="905606"/>
      </dsp:txXfrm>
    </dsp:sp>
    <dsp:sp modelId="{7997E465-F805-446E-9990-B9B16F7DDE21}">
      <dsp:nvSpPr>
        <dsp:cNvPr id="0" name=""/>
        <dsp:cNvSpPr/>
      </dsp:nvSpPr>
      <dsp:spPr>
        <a:xfrm>
          <a:off x="2863856" y="141047"/>
          <a:ext cx="1042804" cy="811160"/>
        </a:xfrm>
        <a:prstGeom prst="rect">
          <a:avLst/>
        </a:prstGeom>
        <a:noFill/>
        <a:ln>
          <a:noFill/>
        </a:ln>
        <a:effectLst/>
      </dsp:spPr>
      <dsp:style>
        <a:lnRef idx="0">
          <a:scrgbClr r="0" g="0" b="0"/>
        </a:lnRef>
        <a:fillRef idx="0">
          <a:scrgbClr r="0" g="0" b="0"/>
        </a:fillRef>
        <a:effectRef idx="0">
          <a:scrgbClr r="0" g="0" b="0"/>
        </a:effectRef>
        <a:fontRef idx="minor"/>
      </dsp:style>
    </dsp:sp>
    <dsp:sp modelId="{80B9408D-65CE-471E-AB1D-D7D7856BA538}">
      <dsp:nvSpPr>
        <dsp:cNvPr id="0" name=""/>
        <dsp:cNvSpPr/>
      </dsp:nvSpPr>
      <dsp:spPr>
        <a:xfrm rot="5400000">
          <a:off x="2844483" y="2116862"/>
          <a:ext cx="851719" cy="96965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A4CB37-2C01-444B-A7DC-0BE5CE4D2911}">
      <dsp:nvSpPr>
        <dsp:cNvPr id="0" name=""/>
        <dsp:cNvSpPr/>
      </dsp:nvSpPr>
      <dsp:spPr>
        <a:xfrm>
          <a:off x="2618830" y="1172714"/>
          <a:ext cx="1433793" cy="10036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System Design</a:t>
          </a:r>
        </a:p>
      </dsp:txBody>
      <dsp:txXfrm>
        <a:off x="2667831" y="1221715"/>
        <a:ext cx="1335791" cy="905606"/>
      </dsp:txXfrm>
    </dsp:sp>
    <dsp:sp modelId="{9A5D90C6-C718-455A-8D1F-6FAAC22511D0}">
      <dsp:nvSpPr>
        <dsp:cNvPr id="0" name=""/>
        <dsp:cNvSpPr/>
      </dsp:nvSpPr>
      <dsp:spPr>
        <a:xfrm>
          <a:off x="4052623" y="1268431"/>
          <a:ext cx="1042804" cy="811160"/>
        </a:xfrm>
        <a:prstGeom prst="rect">
          <a:avLst/>
        </a:prstGeom>
        <a:noFill/>
        <a:ln>
          <a:noFill/>
        </a:ln>
        <a:effectLst/>
      </dsp:spPr>
      <dsp:style>
        <a:lnRef idx="0">
          <a:scrgbClr r="0" g="0" b="0"/>
        </a:lnRef>
        <a:fillRef idx="0">
          <a:scrgbClr r="0" g="0" b="0"/>
        </a:fillRef>
        <a:effectRef idx="0">
          <a:scrgbClr r="0" g="0" b="0"/>
        </a:effectRef>
        <a:fontRef idx="minor"/>
      </dsp:style>
    </dsp:sp>
    <dsp:sp modelId="{FD01B5E3-792A-45C5-A89F-73D9D8469C2D}">
      <dsp:nvSpPr>
        <dsp:cNvPr id="0" name=""/>
        <dsp:cNvSpPr/>
      </dsp:nvSpPr>
      <dsp:spPr>
        <a:xfrm rot="5400000">
          <a:off x="4033251" y="3244246"/>
          <a:ext cx="851719" cy="96965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5733CF-AA51-4F6B-ACEE-744DC4FBA280}">
      <dsp:nvSpPr>
        <dsp:cNvPr id="0" name=""/>
        <dsp:cNvSpPr/>
      </dsp:nvSpPr>
      <dsp:spPr>
        <a:xfrm>
          <a:off x="3807597" y="2300098"/>
          <a:ext cx="1433793" cy="10036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Implementation</a:t>
          </a:r>
        </a:p>
      </dsp:txBody>
      <dsp:txXfrm>
        <a:off x="3856598" y="2349099"/>
        <a:ext cx="1335791" cy="905606"/>
      </dsp:txXfrm>
    </dsp:sp>
    <dsp:sp modelId="{B3F1493D-140B-4540-AB90-0C12A9B8E2AF}">
      <dsp:nvSpPr>
        <dsp:cNvPr id="0" name=""/>
        <dsp:cNvSpPr/>
      </dsp:nvSpPr>
      <dsp:spPr>
        <a:xfrm>
          <a:off x="5241390" y="2395815"/>
          <a:ext cx="1042804" cy="811160"/>
        </a:xfrm>
        <a:prstGeom prst="rect">
          <a:avLst/>
        </a:prstGeom>
        <a:noFill/>
        <a:ln>
          <a:noFill/>
        </a:ln>
        <a:effectLst/>
      </dsp:spPr>
      <dsp:style>
        <a:lnRef idx="0">
          <a:scrgbClr r="0" g="0" b="0"/>
        </a:lnRef>
        <a:fillRef idx="0">
          <a:scrgbClr r="0" g="0" b="0"/>
        </a:fillRef>
        <a:effectRef idx="0">
          <a:scrgbClr r="0" g="0" b="0"/>
        </a:effectRef>
        <a:fontRef idx="minor"/>
      </dsp:style>
    </dsp:sp>
    <dsp:sp modelId="{7B525BC2-652C-46D6-A1E1-E07E08216456}">
      <dsp:nvSpPr>
        <dsp:cNvPr id="0" name=""/>
        <dsp:cNvSpPr/>
      </dsp:nvSpPr>
      <dsp:spPr>
        <a:xfrm rot="5400000">
          <a:off x="5222018" y="4371630"/>
          <a:ext cx="851719" cy="96965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64D16A-31F4-4A7D-8FFB-0F90476EA804}">
      <dsp:nvSpPr>
        <dsp:cNvPr id="0" name=""/>
        <dsp:cNvSpPr/>
      </dsp:nvSpPr>
      <dsp:spPr>
        <a:xfrm>
          <a:off x="4996364" y="3427482"/>
          <a:ext cx="1433793" cy="10036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Testing</a:t>
          </a:r>
        </a:p>
      </dsp:txBody>
      <dsp:txXfrm>
        <a:off x="5045365" y="3476483"/>
        <a:ext cx="1335791" cy="905606"/>
      </dsp:txXfrm>
    </dsp:sp>
    <dsp:sp modelId="{BC80A8D8-E144-4E33-B488-428C3B2A0854}">
      <dsp:nvSpPr>
        <dsp:cNvPr id="0" name=""/>
        <dsp:cNvSpPr/>
      </dsp:nvSpPr>
      <dsp:spPr>
        <a:xfrm>
          <a:off x="6430157" y="3523199"/>
          <a:ext cx="1042804" cy="811160"/>
        </a:xfrm>
        <a:prstGeom prst="rect">
          <a:avLst/>
        </a:prstGeom>
        <a:noFill/>
        <a:ln>
          <a:noFill/>
        </a:ln>
        <a:effectLst/>
      </dsp:spPr>
      <dsp:style>
        <a:lnRef idx="0">
          <a:scrgbClr r="0" g="0" b="0"/>
        </a:lnRef>
        <a:fillRef idx="0">
          <a:scrgbClr r="0" g="0" b="0"/>
        </a:fillRef>
        <a:effectRef idx="0">
          <a:scrgbClr r="0" g="0" b="0"/>
        </a:effectRef>
        <a:fontRef idx="minor"/>
      </dsp:style>
    </dsp:sp>
    <dsp:sp modelId="{75BC0B12-101F-4668-B7D8-7FA20DE25F90}">
      <dsp:nvSpPr>
        <dsp:cNvPr id="0" name=""/>
        <dsp:cNvSpPr/>
      </dsp:nvSpPr>
      <dsp:spPr>
        <a:xfrm rot="5400000">
          <a:off x="6410785" y="5499014"/>
          <a:ext cx="851719" cy="96965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3A843F-B30F-4429-AD8A-9B6CD5490D64}">
      <dsp:nvSpPr>
        <dsp:cNvPr id="0" name=""/>
        <dsp:cNvSpPr/>
      </dsp:nvSpPr>
      <dsp:spPr>
        <a:xfrm>
          <a:off x="6185131" y="4554866"/>
          <a:ext cx="1433793" cy="10036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Deployment</a:t>
          </a:r>
        </a:p>
      </dsp:txBody>
      <dsp:txXfrm>
        <a:off x="6234132" y="4603867"/>
        <a:ext cx="1335791" cy="905606"/>
      </dsp:txXfrm>
    </dsp:sp>
    <dsp:sp modelId="{B024CF3D-8C7D-4466-AC77-5207D392B4DD}">
      <dsp:nvSpPr>
        <dsp:cNvPr id="0" name=""/>
        <dsp:cNvSpPr/>
      </dsp:nvSpPr>
      <dsp:spPr>
        <a:xfrm>
          <a:off x="7618924" y="4650583"/>
          <a:ext cx="1042804" cy="811160"/>
        </a:xfrm>
        <a:prstGeom prst="rect">
          <a:avLst/>
        </a:prstGeom>
        <a:noFill/>
        <a:ln>
          <a:noFill/>
        </a:ln>
        <a:effectLst/>
      </dsp:spPr>
      <dsp:style>
        <a:lnRef idx="0">
          <a:scrgbClr r="0" g="0" b="0"/>
        </a:lnRef>
        <a:fillRef idx="0">
          <a:scrgbClr r="0" g="0" b="0"/>
        </a:fillRef>
        <a:effectRef idx="0">
          <a:scrgbClr r="0" g="0" b="0"/>
        </a:effectRef>
        <a:fontRef idx="minor"/>
      </dsp:style>
    </dsp:sp>
    <dsp:sp modelId="{494612DF-FDCD-4089-987A-5A073F7A8132}">
      <dsp:nvSpPr>
        <dsp:cNvPr id="0" name=""/>
        <dsp:cNvSpPr/>
      </dsp:nvSpPr>
      <dsp:spPr>
        <a:xfrm>
          <a:off x="7373898" y="5682250"/>
          <a:ext cx="1433793" cy="100360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Maintenance</a:t>
          </a:r>
        </a:p>
      </dsp:txBody>
      <dsp:txXfrm>
        <a:off x="7422899" y="5731251"/>
        <a:ext cx="1335791" cy="90560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1008460-8B2F-4AAA-A4E2-10730069204C}" type="datetimeFigureOut">
              <a:rPr lang="en-US" smtClean="0"/>
              <a:t>2/12/2022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652020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pPr/>
              <a:t>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29202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pPr/>
              <a:t>2/12/2022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187581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pPr/>
              <a:t>2/12/2022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946259B-8396-46CD-AD42-FDEDA89DA278}"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7886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1008460-8B2F-4AAA-A4E2-10730069204C}" type="datetimeFigureOut">
              <a:rPr lang="en-US" smtClean="0"/>
              <a:pPr/>
              <a:t>2/12/2022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1581914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008460-8B2F-4AAA-A4E2-10730069204C}" type="datetimeFigureOut">
              <a:rPr lang="en-US" smtClean="0"/>
              <a:pPr/>
              <a:t>2/12/2022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372594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1008460-8B2F-4AAA-A4E2-10730069204C}" type="datetimeFigureOut">
              <a:rPr lang="en-US" smtClean="0"/>
              <a:pPr/>
              <a:t>2/12/2022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4189898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13795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1008460-8B2F-4AAA-A4E2-10730069204C}" type="datetimeFigureOut">
              <a:rPr lang="en-US" smtClean="0"/>
              <a:t>2/12/2022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53104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08460-8B2F-4AAA-A4E2-10730069204C}" type="datetimeFigureOut">
              <a:rPr lang="en-US" smtClean="0"/>
              <a:t>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4984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1008460-8B2F-4AAA-A4E2-10730069204C}" type="datetimeFigureOut">
              <a:rPr lang="en-US" smtClean="0"/>
              <a:t>2/12/2022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028919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08460-8B2F-4AAA-A4E2-10730069204C}" type="datetimeFigureOut">
              <a:rPr lang="en-US" smtClean="0"/>
              <a:t>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20961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08460-8B2F-4AAA-A4E2-10730069204C}" type="datetimeFigureOut">
              <a:rPr lang="en-US" smtClean="0"/>
              <a:t>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5725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08460-8B2F-4AAA-A4E2-10730069204C}" type="datetimeFigureOut">
              <a:rPr lang="en-US" smtClean="0"/>
              <a:t>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66882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08460-8B2F-4AAA-A4E2-10730069204C}" type="datetimeFigureOut">
              <a:rPr lang="en-US" smtClean="0"/>
              <a:t>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755083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245884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008460-8B2F-4AAA-A4E2-10730069204C}" type="datetimeFigureOut">
              <a:rPr lang="en-US" smtClean="0"/>
              <a:t>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46953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1008460-8B2F-4AAA-A4E2-10730069204C}" type="datetimeFigureOut">
              <a:rPr lang="en-US" smtClean="0"/>
              <a:pPr/>
              <a:t>2/12/2022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54867557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ww.pluralsight.com/blog/career/survive-a-death-march"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4AD316FD-2F4F-4E24-8006-74EA34CE80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89"/>
          </a:xfrm>
          <a:prstGeom prst="rect">
            <a:avLst/>
          </a:prstGeom>
        </p:spPr>
      </p:pic>
      <p:sp>
        <p:nvSpPr>
          <p:cNvPr id="2" name="Title 1">
            <a:extLst>
              <a:ext uri="{FF2B5EF4-FFF2-40B4-BE49-F238E27FC236}">
                <a16:creationId xmlns:a16="http://schemas.microsoft.com/office/drawing/2014/main" id="{42F4421B-2CBD-4C84-8AA4-55D46FCACEAA}"/>
              </a:ext>
            </a:extLst>
          </p:cNvPr>
          <p:cNvSpPr>
            <a:spLocks noGrp="1"/>
          </p:cNvSpPr>
          <p:nvPr>
            <p:ph type="ctrTitle"/>
          </p:nvPr>
        </p:nvSpPr>
        <p:spPr>
          <a:xfrm>
            <a:off x="3353679" y="1445063"/>
            <a:ext cx="5484642" cy="1379698"/>
          </a:xfrm>
        </p:spPr>
        <p:txBody>
          <a:bodyPr anchor="b">
            <a:normAutofit fontScale="90000"/>
          </a:bodyPr>
          <a:lstStyle/>
          <a:p>
            <a:pPr algn="ctr"/>
            <a:r>
              <a:rPr lang="en-US" dirty="0">
                <a:solidFill>
                  <a:schemeClr val="bg1"/>
                </a:solidFill>
              </a:rPr>
              <a:t>Scrum-Agile Approach Facets</a:t>
            </a:r>
          </a:p>
        </p:txBody>
      </p:sp>
      <p:sp>
        <p:nvSpPr>
          <p:cNvPr id="3" name="Subtitle 2">
            <a:extLst>
              <a:ext uri="{FF2B5EF4-FFF2-40B4-BE49-F238E27FC236}">
                <a16:creationId xmlns:a16="http://schemas.microsoft.com/office/drawing/2014/main" id="{E100E7CD-3C31-440B-8A7E-5E5EFB3C3D43}"/>
              </a:ext>
            </a:extLst>
          </p:cNvPr>
          <p:cNvSpPr>
            <a:spLocks noGrp="1"/>
          </p:cNvSpPr>
          <p:nvPr>
            <p:ph type="subTitle" idx="1"/>
          </p:nvPr>
        </p:nvSpPr>
        <p:spPr>
          <a:xfrm>
            <a:off x="3073156" y="3710074"/>
            <a:ext cx="6045669" cy="646332"/>
          </a:xfrm>
        </p:spPr>
        <p:txBody>
          <a:bodyPr anchor="t">
            <a:normAutofit/>
          </a:bodyPr>
          <a:lstStyle/>
          <a:p>
            <a:pPr algn="ctr"/>
            <a:r>
              <a:rPr lang="en-US" dirty="0">
                <a:solidFill>
                  <a:schemeClr val="bg1"/>
                </a:solidFill>
              </a:rPr>
              <a:t>There are a few major points of the Scrum-Agile Approach that make it what it is!</a:t>
            </a:r>
          </a:p>
        </p:txBody>
      </p:sp>
      <p:sp>
        <p:nvSpPr>
          <p:cNvPr id="5" name="TextBox 4">
            <a:extLst>
              <a:ext uri="{FF2B5EF4-FFF2-40B4-BE49-F238E27FC236}">
                <a16:creationId xmlns:a16="http://schemas.microsoft.com/office/drawing/2014/main" id="{D4CB4002-1078-4A8E-9622-A89A7037AF71}"/>
              </a:ext>
            </a:extLst>
          </p:cNvPr>
          <p:cNvSpPr txBox="1"/>
          <p:nvPr/>
        </p:nvSpPr>
        <p:spPr>
          <a:xfrm>
            <a:off x="3260933" y="4918553"/>
            <a:ext cx="5670113" cy="646331"/>
          </a:xfrm>
          <a:prstGeom prst="rect">
            <a:avLst/>
          </a:prstGeom>
          <a:noFill/>
        </p:spPr>
        <p:txBody>
          <a:bodyPr wrap="square" rtlCol="0">
            <a:spAutoFit/>
          </a:bodyPr>
          <a:lstStyle/>
          <a:p>
            <a:r>
              <a:rPr lang="en-US" dirty="0">
                <a:solidFill>
                  <a:schemeClr val="bg1"/>
                </a:solidFill>
              </a:rPr>
              <a:t>We are going to speak about these major facets</a:t>
            </a:r>
          </a:p>
          <a:p>
            <a:r>
              <a:rPr lang="en-US" dirty="0">
                <a:solidFill>
                  <a:schemeClr val="bg1"/>
                </a:solidFill>
              </a:rPr>
              <a:t>and how they are helping all of us in the long run!</a:t>
            </a:r>
          </a:p>
        </p:txBody>
      </p:sp>
    </p:spTree>
    <p:extLst>
      <p:ext uri="{BB962C8B-B14F-4D97-AF65-F5344CB8AC3E}">
        <p14:creationId xmlns:p14="http://schemas.microsoft.com/office/powerpoint/2010/main" val="336251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3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39"/>
                                        </p:tgtEl>
                                      </p:cBhvr>
                                    </p:cmd>
                                  </p:childTnLst>
                                </p:cTn>
                              </p:par>
                            </p:childTnLst>
                          </p:cTn>
                        </p:par>
                      </p:childTnLst>
                    </p:cTn>
                  </p:par>
                </p:childTnLst>
              </p:cTn>
              <p:nextCondLst>
                <p:cond evt="onClick" delay="0">
                  <p:tgtEl>
                    <p:spTgt spid="39"/>
                  </p:tgtEl>
                </p:cond>
              </p:nextCondLst>
            </p:seq>
            <p:video>
              <p:cMediaNode mute="1">
                <p:cTn id="25" repeatCount="indefinite" fill="hold" display="0">
                  <p:stCondLst>
                    <p:cond delay="indefinite"/>
                  </p:stCondLst>
                </p:cTn>
                <p:tgtEl>
                  <p:spTgt spid="39"/>
                </p:tgtEl>
              </p:cMediaNode>
            </p:video>
          </p:childTnLst>
        </p:cTn>
      </p:par>
    </p:tnLst>
    <p:bldLst>
      <p:bldP spid="2" grpId="0"/>
      <p:bldP spid="3"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90">
          <a:fgClr>
            <a:schemeClr val="bg1"/>
          </a:fgClr>
          <a:bgClr>
            <a:srgbClr val="7030A0"/>
          </a:bgClr>
        </a:patt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4AD316FD-2F4F-4E24-8006-74EA34CE80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5577750" y="3137483"/>
            <a:ext cx="6614250" cy="3720516"/>
          </a:xfrm>
          <a:prstGeom prst="rect">
            <a:avLst/>
          </a:prstGeom>
        </p:spPr>
      </p:pic>
      <p:sp>
        <p:nvSpPr>
          <p:cNvPr id="2" name="Title 1">
            <a:extLst>
              <a:ext uri="{FF2B5EF4-FFF2-40B4-BE49-F238E27FC236}">
                <a16:creationId xmlns:a16="http://schemas.microsoft.com/office/drawing/2014/main" id="{42F4421B-2CBD-4C84-8AA4-55D46FCACEAA}"/>
              </a:ext>
            </a:extLst>
          </p:cNvPr>
          <p:cNvSpPr>
            <a:spLocks noGrp="1"/>
          </p:cNvSpPr>
          <p:nvPr>
            <p:ph type="ctrTitle"/>
          </p:nvPr>
        </p:nvSpPr>
        <p:spPr>
          <a:xfrm>
            <a:off x="5358958" y="780176"/>
            <a:ext cx="6749152" cy="914219"/>
          </a:xfrm>
        </p:spPr>
        <p:txBody>
          <a:bodyPr anchor="b">
            <a:normAutofit fontScale="90000"/>
          </a:bodyPr>
          <a:lstStyle/>
          <a:p>
            <a:pPr algn="ctr"/>
            <a:r>
              <a:rPr lang="en-US" dirty="0">
                <a:solidFill>
                  <a:schemeClr val="tx1"/>
                </a:solidFill>
              </a:rPr>
              <a:t>Scrum-Agile Approach Facets</a:t>
            </a:r>
          </a:p>
        </p:txBody>
      </p:sp>
      <p:sp>
        <p:nvSpPr>
          <p:cNvPr id="3" name="Subtitle 2">
            <a:extLst>
              <a:ext uri="{FF2B5EF4-FFF2-40B4-BE49-F238E27FC236}">
                <a16:creationId xmlns:a16="http://schemas.microsoft.com/office/drawing/2014/main" id="{E100E7CD-3C31-440B-8A7E-5E5EFB3C3D43}"/>
              </a:ext>
            </a:extLst>
          </p:cNvPr>
          <p:cNvSpPr>
            <a:spLocks noGrp="1"/>
          </p:cNvSpPr>
          <p:nvPr>
            <p:ph type="subTitle" idx="1"/>
          </p:nvPr>
        </p:nvSpPr>
        <p:spPr>
          <a:xfrm>
            <a:off x="6485285" y="1868648"/>
            <a:ext cx="4496497" cy="1560352"/>
          </a:xfrm>
        </p:spPr>
        <p:txBody>
          <a:bodyPr anchor="t">
            <a:normAutofit/>
          </a:bodyPr>
          <a:lstStyle/>
          <a:p>
            <a:pPr algn="ctr"/>
            <a:r>
              <a:rPr lang="en-US" dirty="0">
                <a:solidFill>
                  <a:schemeClr val="tx1"/>
                </a:solidFill>
              </a:rPr>
              <a:t>There are a few major points of the Scrum-Agile Approach that make it what it is!</a:t>
            </a:r>
          </a:p>
        </p:txBody>
      </p:sp>
      <p:sp>
        <p:nvSpPr>
          <p:cNvPr id="4" name="TextBox 3">
            <a:extLst>
              <a:ext uri="{FF2B5EF4-FFF2-40B4-BE49-F238E27FC236}">
                <a16:creationId xmlns:a16="http://schemas.microsoft.com/office/drawing/2014/main" id="{8CB38FDA-721F-4002-BA89-FF1959F0EDA7}"/>
              </a:ext>
            </a:extLst>
          </p:cNvPr>
          <p:cNvSpPr txBox="1"/>
          <p:nvPr/>
        </p:nvSpPr>
        <p:spPr>
          <a:xfrm>
            <a:off x="83890" y="335845"/>
            <a:ext cx="5553512" cy="6186309"/>
          </a:xfrm>
          <a:prstGeom prst="rect">
            <a:avLst/>
          </a:prstGeom>
          <a:noFill/>
        </p:spPr>
        <p:txBody>
          <a:bodyPr wrap="square" rtlCol="0">
            <a:spAutoFit/>
          </a:bodyPr>
          <a:lstStyle/>
          <a:p>
            <a:pPr marL="342900" indent="-342900">
              <a:buFont typeface="+mj-lt"/>
              <a:buAutoNum type="arabicPeriod"/>
            </a:pPr>
            <a:r>
              <a:rPr lang="en-US" dirty="0"/>
              <a:t>Product Owner:</a:t>
            </a:r>
            <a:br>
              <a:rPr lang="en-US" dirty="0"/>
            </a:br>
            <a:r>
              <a:rPr lang="en-US" dirty="0"/>
              <a:t>The Product Owner is accountable for maximizing the value of the product resulting from the work of the Scrum Team. How this is done may vary widely across organizations, Scrum Teams, and individuals           (</a:t>
            </a:r>
            <a:r>
              <a:rPr lang="en-US" dirty="0" err="1"/>
              <a:t>Schwaber</a:t>
            </a:r>
            <a:r>
              <a:rPr lang="en-US" dirty="0"/>
              <a:t>, K. &amp; Sutherland, J., 2020).</a:t>
            </a:r>
          </a:p>
          <a:p>
            <a:pPr marL="342900" indent="-342900">
              <a:buFont typeface="+mj-lt"/>
              <a:buAutoNum type="arabicPeriod"/>
            </a:pPr>
            <a:r>
              <a:rPr lang="en-US" dirty="0"/>
              <a:t>Scrum Master:</a:t>
            </a:r>
            <a:br>
              <a:rPr lang="en-US" dirty="0"/>
            </a:br>
            <a:r>
              <a:rPr lang="en-US" dirty="0"/>
              <a:t>The Scrum Master is accountable for establishing Scrum as defined in the Scrum Guide. They do this by helping everyone understand Scrum theory and practice, both within the Scrum Team and the organization (</a:t>
            </a:r>
            <a:r>
              <a:rPr lang="en-US" dirty="0" err="1"/>
              <a:t>Schwaber</a:t>
            </a:r>
            <a:r>
              <a:rPr lang="en-US" dirty="0"/>
              <a:t>, K. &amp; Sutherland, J., 2020).</a:t>
            </a:r>
          </a:p>
          <a:p>
            <a:pPr marL="342900" indent="-342900">
              <a:buFont typeface="+mj-lt"/>
              <a:buAutoNum type="arabicPeriod"/>
            </a:pPr>
            <a:r>
              <a:rPr lang="en-US" dirty="0"/>
              <a:t>Developers:</a:t>
            </a:r>
            <a:br>
              <a:rPr lang="en-US" dirty="0"/>
            </a:br>
            <a:r>
              <a:rPr lang="en-US" dirty="0"/>
              <a:t>Developers are the people in the Scrum Team that are committed to creating any aspect of a usable Increment each Sprint (</a:t>
            </a:r>
            <a:r>
              <a:rPr lang="en-US" dirty="0" err="1"/>
              <a:t>Schwaber</a:t>
            </a:r>
            <a:r>
              <a:rPr lang="en-US" dirty="0"/>
              <a:t>, K. &amp; Sutherland, J., 2020).</a:t>
            </a:r>
          </a:p>
          <a:p>
            <a:pPr marL="342900" indent="-342900">
              <a:buFont typeface="+mj-lt"/>
              <a:buAutoNum type="arabicPeriod"/>
            </a:pPr>
            <a:r>
              <a:rPr lang="en-US" dirty="0"/>
              <a:t>Testers:</a:t>
            </a:r>
            <a:br>
              <a:rPr lang="en-US" dirty="0"/>
            </a:br>
            <a:r>
              <a:rPr lang="en-US" dirty="0"/>
              <a:t>These are basically Developers that check the Other developer’s work!</a:t>
            </a:r>
          </a:p>
        </p:txBody>
      </p:sp>
    </p:spTree>
    <p:extLst>
      <p:ext uri="{BB962C8B-B14F-4D97-AF65-F5344CB8AC3E}">
        <p14:creationId xmlns:p14="http://schemas.microsoft.com/office/powerpoint/2010/main" val="1586071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3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9"/>
                                        </p:tgtEl>
                                      </p:cBhvr>
                                    </p:cmd>
                                  </p:childTnLst>
                                </p:cTn>
                              </p:par>
                            </p:childTnLst>
                          </p:cTn>
                        </p:par>
                      </p:childTnLst>
                    </p:cTn>
                  </p:par>
                </p:childTnLst>
              </p:cTn>
              <p:nextCondLst>
                <p:cond evt="onClick" delay="0">
                  <p:tgtEl>
                    <p:spTgt spid="39"/>
                  </p:tgtEl>
                </p:cond>
              </p:nextCondLst>
            </p:seq>
            <p:video>
              <p:cMediaNode mute="1">
                <p:cTn id="15" repeatCount="indefinite" fill="hold" display="0">
                  <p:stCondLst>
                    <p:cond delay="indefinite"/>
                  </p:stCondLst>
                </p:cTn>
                <p:tgtEl>
                  <p:spTgt spid="39"/>
                </p:tgtEl>
              </p:cMediaNode>
            </p:video>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rgbClr val="7030A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6029D-CF52-4F2E-B26A-5C0D2D8A82BA}"/>
              </a:ext>
            </a:extLst>
          </p:cNvPr>
          <p:cNvSpPr>
            <a:spLocks noGrp="1"/>
          </p:cNvSpPr>
          <p:nvPr>
            <p:ph type="title"/>
          </p:nvPr>
        </p:nvSpPr>
        <p:spPr>
          <a:xfrm>
            <a:off x="2498970" y="126810"/>
            <a:ext cx="7194059" cy="1058178"/>
          </a:xfrm>
        </p:spPr>
        <p:txBody>
          <a:bodyPr>
            <a:normAutofit fontScale="90000"/>
          </a:bodyPr>
          <a:lstStyle/>
          <a:p>
            <a:r>
              <a:rPr lang="en-US" dirty="0"/>
              <a:t>THE LIFE CYCLE OF WATERFALL AND WHY IT IS A BAD PRACTICE.</a:t>
            </a:r>
          </a:p>
        </p:txBody>
      </p:sp>
      <p:graphicFrame>
        <p:nvGraphicFramePr>
          <p:cNvPr id="4" name="Diagram 3">
            <a:extLst>
              <a:ext uri="{FF2B5EF4-FFF2-40B4-BE49-F238E27FC236}">
                <a16:creationId xmlns:a16="http://schemas.microsoft.com/office/drawing/2014/main" id="{9A79094F-349A-4AEF-B99A-DE9FEA543F4A}"/>
              </a:ext>
            </a:extLst>
          </p:cNvPr>
          <p:cNvGraphicFramePr/>
          <p:nvPr>
            <p:extLst>
              <p:ext uri="{D42A27DB-BD31-4B8C-83A1-F6EECF244321}">
                <p14:modId xmlns:p14="http://schemas.microsoft.com/office/powerpoint/2010/main" val="2370459615"/>
              </p:ext>
            </p:extLst>
          </p:nvPr>
        </p:nvGraphicFramePr>
        <p:xfrm>
          <a:off x="-1410997" y="126810"/>
          <a:ext cx="10237755" cy="6731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C7DF09E-4C06-43C9-A4B3-BA8659674391}"/>
              </a:ext>
            </a:extLst>
          </p:cNvPr>
          <p:cNvSpPr txBox="1"/>
          <p:nvPr/>
        </p:nvSpPr>
        <p:spPr>
          <a:xfrm>
            <a:off x="6818446" y="2338243"/>
            <a:ext cx="4016624" cy="2862322"/>
          </a:xfrm>
          <a:prstGeom prst="rect">
            <a:avLst/>
          </a:prstGeom>
          <a:noFill/>
        </p:spPr>
        <p:txBody>
          <a:bodyPr wrap="square" rtlCol="0">
            <a:spAutoFit/>
          </a:bodyPr>
          <a:lstStyle/>
          <a:p>
            <a:r>
              <a:rPr lang="en-US" dirty="0"/>
              <a:t>If you run into a problem anytime AFTER any of these steps, You CAN NOT GO BACK. That is why it is called a waterfall. You trickle down each cliff and continue to get dragged downward. This SHOULD ONLY BE USED DURING A DEATH MARCH. </a:t>
            </a:r>
            <a:r>
              <a:rPr lang="en-US" dirty="0">
                <a:hlinkClick r:id="rId7"/>
              </a:rPr>
              <a:t>https://www.pluralsight.com/blog/career/survive-a-death-march</a:t>
            </a:r>
            <a:endParaRPr lang="en-US" dirty="0"/>
          </a:p>
        </p:txBody>
      </p:sp>
    </p:spTree>
    <p:extLst>
      <p:ext uri="{BB962C8B-B14F-4D97-AF65-F5344CB8AC3E}">
        <p14:creationId xmlns:p14="http://schemas.microsoft.com/office/powerpoint/2010/main" val="140394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rgbClr val="7030A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D8D1-689D-4D6E-8436-29BD2CD5F601}"/>
              </a:ext>
            </a:extLst>
          </p:cNvPr>
          <p:cNvSpPr>
            <a:spLocks noGrp="1"/>
          </p:cNvSpPr>
          <p:nvPr>
            <p:ph type="title"/>
          </p:nvPr>
        </p:nvSpPr>
        <p:spPr>
          <a:xfrm>
            <a:off x="1790700" y="84865"/>
            <a:ext cx="8610600" cy="1293028"/>
          </a:xfrm>
        </p:spPr>
        <p:txBody>
          <a:bodyPr/>
          <a:lstStyle/>
          <a:p>
            <a:r>
              <a:rPr lang="en-US" dirty="0"/>
              <a:t>THE SCRUM-AGILE LIFE CYCLE AND WHY IT IS A GOOD PRACTICE.</a:t>
            </a:r>
          </a:p>
        </p:txBody>
      </p:sp>
      <p:sp>
        <p:nvSpPr>
          <p:cNvPr id="5" name="TextBox 4">
            <a:extLst>
              <a:ext uri="{FF2B5EF4-FFF2-40B4-BE49-F238E27FC236}">
                <a16:creationId xmlns:a16="http://schemas.microsoft.com/office/drawing/2014/main" id="{7B4BBA1D-872B-4B3D-BB33-2145420FBAA6}"/>
              </a:ext>
            </a:extLst>
          </p:cNvPr>
          <p:cNvSpPr txBox="1"/>
          <p:nvPr/>
        </p:nvSpPr>
        <p:spPr>
          <a:xfrm>
            <a:off x="6559420" y="1296955"/>
            <a:ext cx="4936957" cy="5632311"/>
          </a:xfrm>
          <a:prstGeom prst="rect">
            <a:avLst/>
          </a:prstGeom>
          <a:noFill/>
        </p:spPr>
        <p:txBody>
          <a:bodyPr wrap="square" rtlCol="0">
            <a:spAutoFit/>
          </a:bodyPr>
          <a:lstStyle/>
          <a:p>
            <a:pPr algn="l" fontAlgn="base"/>
            <a:r>
              <a:rPr lang="en-US" dirty="0"/>
              <a:t>Scrum is a framework that helps teams work together. Much like a rugby team (where it gets its name) training for the big game, scrum encourages teams to learn through experiences, self-organize while working on a problem, and reflect on their wins and losses to continuously improve.</a:t>
            </a:r>
          </a:p>
          <a:p>
            <a:pPr algn="l" fontAlgn="base"/>
            <a:endParaRPr lang="en-US" dirty="0"/>
          </a:p>
          <a:p>
            <a:pPr fontAlgn="base"/>
            <a:r>
              <a:rPr lang="en-US" dirty="0"/>
              <a:t>While the scrum I’m talking about is most frequently used by software development teams, its principles and lessons can be applied to all kinds of teamwork. This is one of the reasons scrum is so popular. Often thought of as an agile project management framework, scrum describes a set of meetings, tools, and roles that work in concert to help teams structure and manage their work.</a:t>
            </a:r>
            <a:br>
              <a:rPr lang="en-US" dirty="0"/>
            </a:br>
            <a:r>
              <a:rPr lang="en-US" dirty="0"/>
              <a:t>(</a:t>
            </a:r>
            <a:r>
              <a:rPr lang="en-US" dirty="0" err="1"/>
              <a:t>Drumond</a:t>
            </a:r>
            <a:r>
              <a:rPr lang="en-US" dirty="0"/>
              <a:t>, C., 2022).</a:t>
            </a:r>
          </a:p>
          <a:p>
            <a:endParaRPr lang="en-US" dirty="0"/>
          </a:p>
        </p:txBody>
      </p:sp>
      <p:pic>
        <p:nvPicPr>
          <p:cNvPr id="7" name="Picture 6" descr="Chart, sunburst chart&#10;&#10;Description automatically generated">
            <a:extLst>
              <a:ext uri="{FF2B5EF4-FFF2-40B4-BE49-F238E27FC236}">
                <a16:creationId xmlns:a16="http://schemas.microsoft.com/office/drawing/2014/main" id="{D0892021-9484-49B4-8C2D-9B2B820A1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3" y="723817"/>
            <a:ext cx="6501587" cy="6501587"/>
          </a:xfrm>
          <a:prstGeom prst="rect">
            <a:avLst/>
          </a:prstGeom>
        </p:spPr>
      </p:pic>
    </p:spTree>
    <p:extLst>
      <p:ext uri="{BB962C8B-B14F-4D97-AF65-F5344CB8AC3E}">
        <p14:creationId xmlns:p14="http://schemas.microsoft.com/office/powerpoint/2010/main" val="30775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rgbClr val="7030A0"/>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C51B9DA-B0CC-480A-8EA5-4D5C3E0515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3F7A6CE1-74A9-4445-8C7E-DA985BC7A7F5}"/>
              </a:ext>
            </a:extLst>
          </p:cNvPr>
          <p:cNvSpPr>
            <a:spLocks noGrp="1"/>
          </p:cNvSpPr>
          <p:nvPr>
            <p:ph type="title"/>
          </p:nvPr>
        </p:nvSpPr>
        <p:spPr>
          <a:xfrm>
            <a:off x="872837" y="1621260"/>
            <a:ext cx="4391058" cy="3017520"/>
          </a:xfrm>
        </p:spPr>
        <p:txBody>
          <a:bodyPr vert="horz" lIns="91440" tIns="45720" rIns="91440" bIns="45720" rtlCol="0" anchor="ctr">
            <a:normAutofit/>
          </a:bodyPr>
          <a:lstStyle/>
          <a:p>
            <a:pPr algn="l"/>
            <a:r>
              <a:rPr lang="en-US" sz="5400" dirty="0"/>
              <a:t>In Review</a:t>
            </a:r>
          </a:p>
        </p:txBody>
      </p:sp>
      <p:cxnSp>
        <p:nvCxnSpPr>
          <p:cNvPr id="15" name="Straight Connector 14">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C9C9140-03AE-4A45-B406-5C092BAC5911}"/>
              </a:ext>
            </a:extLst>
          </p:cNvPr>
          <p:cNvSpPr txBox="1"/>
          <p:nvPr/>
        </p:nvSpPr>
        <p:spPr>
          <a:xfrm>
            <a:off x="5017015" y="1621260"/>
            <a:ext cx="3683623" cy="3139321"/>
          </a:xfrm>
          <a:prstGeom prst="rect">
            <a:avLst/>
          </a:prstGeom>
          <a:noFill/>
        </p:spPr>
        <p:txBody>
          <a:bodyPr wrap="square" rtlCol="0">
            <a:spAutoFit/>
          </a:bodyPr>
          <a:lstStyle/>
          <a:p>
            <a:r>
              <a:rPr lang="en-US" dirty="0"/>
              <a:t>SCRUM-AGILE is a revolutionary Methodology that can will be used for MANY years to come!</a:t>
            </a:r>
          </a:p>
          <a:p>
            <a:endParaRPr lang="en-US" dirty="0"/>
          </a:p>
          <a:p>
            <a:r>
              <a:rPr lang="en-US" dirty="0"/>
              <a:t>With it, you can equalize all work and minimize the problems that go wrong with the Waterfall Methodology.</a:t>
            </a:r>
          </a:p>
          <a:p>
            <a:endParaRPr lang="en-US" dirty="0"/>
          </a:p>
          <a:p>
            <a:r>
              <a:rPr lang="en-US" dirty="0"/>
              <a:t>I hope this has helped you understand!			Thank You.</a:t>
            </a:r>
          </a:p>
        </p:txBody>
      </p:sp>
      <p:sp>
        <p:nvSpPr>
          <p:cNvPr id="10" name="Title 1">
            <a:extLst>
              <a:ext uri="{FF2B5EF4-FFF2-40B4-BE49-F238E27FC236}">
                <a16:creationId xmlns:a16="http://schemas.microsoft.com/office/drawing/2014/main" id="{15DFE89C-D156-4883-AD48-DA093FF2C0BC}"/>
              </a:ext>
            </a:extLst>
          </p:cNvPr>
          <p:cNvSpPr txBox="1">
            <a:spLocks/>
          </p:cNvSpPr>
          <p:nvPr/>
        </p:nvSpPr>
        <p:spPr>
          <a:xfrm>
            <a:off x="3658725" y="5236740"/>
            <a:ext cx="3210339"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REFERENCES</a:t>
            </a:r>
          </a:p>
        </p:txBody>
      </p:sp>
      <p:sp>
        <p:nvSpPr>
          <p:cNvPr id="5" name="TextBox 4">
            <a:extLst>
              <a:ext uri="{FF2B5EF4-FFF2-40B4-BE49-F238E27FC236}">
                <a16:creationId xmlns:a16="http://schemas.microsoft.com/office/drawing/2014/main" id="{1134DC76-61DD-4D0E-819F-1DDB79775CE0}"/>
              </a:ext>
            </a:extLst>
          </p:cNvPr>
          <p:cNvSpPr txBox="1"/>
          <p:nvPr/>
        </p:nvSpPr>
        <p:spPr>
          <a:xfrm>
            <a:off x="6858826" y="5698588"/>
            <a:ext cx="1694695" cy="369332"/>
          </a:xfrm>
          <a:prstGeom prst="rect">
            <a:avLst/>
          </a:prstGeom>
          <a:noFill/>
        </p:spPr>
        <p:txBody>
          <a:bodyPr wrap="none" rtlCol="0">
            <a:spAutoFit/>
          </a:bodyPr>
          <a:lstStyle/>
          <a:p>
            <a:r>
              <a:rPr lang="en-US" dirty="0"/>
              <a:t>On next slide!</a:t>
            </a:r>
          </a:p>
        </p:txBody>
      </p:sp>
    </p:spTree>
    <p:extLst>
      <p:ext uri="{BB962C8B-B14F-4D97-AF65-F5344CB8AC3E}">
        <p14:creationId xmlns:p14="http://schemas.microsoft.com/office/powerpoint/2010/main" val="300009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rgbClr val="7030A0"/>
          </a:fgClr>
          <a:bgClr>
            <a:schemeClr val="bg1"/>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D57A9F-A5E6-4406-B219-C9E4441512C0}"/>
              </a:ext>
            </a:extLst>
          </p:cNvPr>
          <p:cNvSpPr>
            <a:spLocks noGrp="1"/>
          </p:cNvSpPr>
          <p:nvPr>
            <p:ph idx="1"/>
          </p:nvPr>
        </p:nvSpPr>
        <p:spPr>
          <a:xfrm>
            <a:off x="685800" y="2374407"/>
            <a:ext cx="10820400" cy="2109186"/>
          </a:xfrm>
        </p:spPr>
        <p:txBody>
          <a:bodyPr/>
          <a:lstStyle/>
          <a:p>
            <a:r>
              <a:rPr lang="en-US" dirty="0" err="1">
                <a:effectLst/>
              </a:rPr>
              <a:t>Drumond</a:t>
            </a:r>
            <a:r>
              <a:rPr lang="en-US" dirty="0">
                <a:effectLst/>
              </a:rPr>
              <a:t>, C. (2022). </a:t>
            </a:r>
            <a:r>
              <a:rPr lang="en-US" i="1" dirty="0">
                <a:effectLst/>
              </a:rPr>
              <a:t>Scrum - what it is, how it works, and why it's awesome</a:t>
            </a:r>
            <a:r>
              <a:rPr lang="en-US" dirty="0">
                <a:effectLst/>
              </a:rPr>
              <a:t>. 	Atlassian. Retrieved February 12, 2022, from 	https://www.atlassian.com/agile/scrum </a:t>
            </a:r>
          </a:p>
          <a:p>
            <a:r>
              <a:rPr lang="en-US" dirty="0" err="1">
                <a:effectLst/>
              </a:rPr>
              <a:t>Schwaber</a:t>
            </a:r>
            <a:r>
              <a:rPr lang="en-US" dirty="0">
                <a:effectLst/>
              </a:rPr>
              <a:t>, K., &amp; Sutherland, J. (2020). </a:t>
            </a:r>
            <a:r>
              <a:rPr lang="en-US" i="1" dirty="0">
                <a:effectLst/>
              </a:rPr>
              <a:t>The 2020 scrum GUIDE</a:t>
            </a:r>
            <a:r>
              <a:rPr lang="en-US" dirty="0">
                <a:effectLst/>
              </a:rPr>
              <a:t>. Scrum Guide | 	Scrum Guides. Retrieved February 12, 2022, from 	https://scrumguides.org/scrum-guide.html#developers </a:t>
            </a:r>
          </a:p>
          <a:p>
            <a:endParaRPr lang="en-US" dirty="0"/>
          </a:p>
        </p:txBody>
      </p:sp>
      <p:sp>
        <p:nvSpPr>
          <p:cNvPr id="7" name="Title 1">
            <a:extLst>
              <a:ext uri="{FF2B5EF4-FFF2-40B4-BE49-F238E27FC236}">
                <a16:creationId xmlns:a16="http://schemas.microsoft.com/office/drawing/2014/main" id="{24265A48-46C0-42E3-B068-A0FDEF078C73}"/>
              </a:ext>
            </a:extLst>
          </p:cNvPr>
          <p:cNvSpPr txBox="1">
            <a:spLocks/>
          </p:cNvSpPr>
          <p:nvPr/>
        </p:nvSpPr>
        <p:spPr>
          <a:xfrm>
            <a:off x="4490830" y="227418"/>
            <a:ext cx="3210339"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REFERENCES</a:t>
            </a:r>
          </a:p>
        </p:txBody>
      </p:sp>
    </p:spTree>
    <p:extLst>
      <p:ext uri="{BB962C8B-B14F-4D97-AF65-F5344CB8AC3E}">
        <p14:creationId xmlns:p14="http://schemas.microsoft.com/office/powerpoint/2010/main" val="2250134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119</TotalTime>
  <Words>591</Words>
  <Application>Microsoft Office PowerPoint</Application>
  <PresentationFormat>Widescreen</PresentationFormat>
  <Paragraphs>33</Paragraphs>
  <Slides>6</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Century Gothic</vt:lpstr>
      <vt:lpstr>Vapor Trail</vt:lpstr>
      <vt:lpstr>Scrum-Agile Approach Facets</vt:lpstr>
      <vt:lpstr>Scrum-Agile Approach Facets</vt:lpstr>
      <vt:lpstr>THE LIFE CYCLE OF WATERFALL AND WHY IT IS A BAD PRACTICE.</vt:lpstr>
      <vt:lpstr>THE SCRUM-AGILE LIFE CYCLE AND WHY IT IS A GOOD PRACTICE.</vt:lpstr>
      <vt:lpstr>In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Scrum-Agile Approach Facets</dc:title>
  <dc:creator>Douglas Bolden</dc:creator>
  <cp:lastModifiedBy>Douglas Bolden</cp:lastModifiedBy>
  <cp:revision>1</cp:revision>
  <dcterms:created xsi:type="dcterms:W3CDTF">2022-02-12T23:49:25Z</dcterms:created>
  <dcterms:modified xsi:type="dcterms:W3CDTF">2022-02-13T01:48:29Z</dcterms:modified>
</cp:coreProperties>
</file>